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5/9/24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4582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NPRR1180,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Inclusion of Forecasted Load in Planning Analyses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NPRR1214,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Reliability Deployment Price Adder Fix to Provide Locational Price Signals, Reduce Uplift and Risk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Remove VDI Requirement for Deployment and Recall of Load Resources and ERS Resources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Methodology Revisions and New Definitions for the Report on Capacity, Demand and Reserves in the ERCOT Region (CDR)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NPRR1221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Related to NOGRR262, Provisions for Operator Controlled Manual Load Shed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227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5/9/24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152</cp:revision>
  <dcterms:created xsi:type="dcterms:W3CDTF">2012-06-21T12:05:52Z</dcterms:created>
  <dcterms:modified xsi:type="dcterms:W3CDTF">2024-05-08T15:49:47Z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